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67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160F-8A50-DDD8-F694-B0415DF80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BB030-B1BB-57F9-C829-966C200E5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7027-59B7-44B4-936B-081C569C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50DFF-4D46-AA4F-96E8-DE5BD035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5ECD-1480-4A34-89CC-1E26C622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B2CD-6B80-15D6-1ECA-BAA01C98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42B0-7A1C-E3EF-BE1F-437B58E3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FFAD2-79BA-67EA-7CF5-F8F2B8AC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BC0F-8D79-AA4E-7482-874F11AB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D4CE-3FE7-8CAB-8D74-4524DF4E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D11E1-ECE8-9AB9-1FD2-355E16367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2D50F-21FD-0F1E-7E2B-E8C4451E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E1C4-B4B2-0F79-7A8E-837795B7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DA53-882B-2634-3ABD-1B8B823C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CE96-CCE4-E970-34BE-7B1C46FF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3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C1A2-15B6-4FDD-D744-EE88D0C9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9620-10C8-D534-3669-0C2201C6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C057-E675-512C-9818-0CFFBD1D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BA69C-31D6-7605-C25E-3ADE9574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ED155-A5B9-2929-6C0E-E24560C5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3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D6B3-87DF-D7AB-D3BA-A5E34298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6EDC9-47DE-78BF-7B04-F2FA0517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25C5-9889-6868-E6CF-89E71B57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E288-CAB6-B21C-20C8-5763DBC2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AE412-B44E-3E3C-5004-CBD6AF4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5B-C197-EF56-C416-2D1488D8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4428-EFE0-39B9-5A87-CBF9ABF28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C00A-4818-C713-D542-EBA1D8023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BC4C0-7739-E7F9-E86F-21E795DB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705DB-AD0A-C70B-7BFA-8C9807C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728F-D986-2ED2-2983-EFB36726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FE36-DDC9-C785-2521-64B48F6E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1E52D-BD0F-3505-1492-3A37E8656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88B01-2BD5-2806-49F3-14A697EF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296E-4DDA-FB88-4FDA-6CEE9D64D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63589-595E-4232-245E-9B30CC98B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B6FB3-A47B-69B1-C455-69FA6367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A8619-CE2C-7127-EFE4-9C86E52E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16DBA-ED98-C18E-21C7-CB64C574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6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9B64-412E-E3AC-2C1C-438EEA60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4D2F6-9774-11F0-97D1-94D9CC07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9C6C4-6B98-6564-C595-F11780AF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9061D-A9A7-8EDC-4D5E-220E9B6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39751-FE9A-CEE0-FC9F-8781D5D8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22D39-BC4B-B3DE-6833-CD04368E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6448E-ACCC-B9E6-4993-5411A15A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2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403A-D36A-AEFB-5F04-DFE025AA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A575-40B7-F783-C395-9F840222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6FDF9-36FD-A61E-5A2C-9900038FC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9E67E-0B33-CBC2-21BB-1BB3D95B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20CC6-25CE-FA7C-3B1B-BC84AE81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0EBBA-F251-91AC-D481-CF1EE084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1AC0-A448-F7CD-5437-B28831A2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5F7F0-75AE-C89F-6641-6D1C4F006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DB8D7-5A08-7659-490F-885982C76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8C8D4-DA3D-3B4F-DA92-3DE42DA5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3A476-9144-488C-7149-C4C2A018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0CA39-CF09-6425-90DE-70FD3151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3AC8B-D65C-D463-47E5-26074631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D6F2A-2A67-BDD6-A715-894A0AB5A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5833-064D-10ED-A467-80074AECE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CCE-5079-423B-A9CE-7EC219194B4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DB2A-BA4F-91C1-BB47-54AF64DB4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16F7B-36FA-2060-ECA4-4D8B7CDF9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5E638-9DBF-4D98-BF49-4F066342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1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B64D2-0507-93A7-F8F6-A5E9D140D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6800" dirty="0"/>
              <a:t>Journey PPT</a:t>
            </a:r>
            <a:br>
              <a:rPr lang="en-US" sz="6800" dirty="0"/>
            </a:br>
            <a:r>
              <a:rPr lang="en-US" sz="6800" dirty="0"/>
              <a:t>IDA Custom Training week-4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3742-2E94-6D6B-E2F8-F13F8E113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By Soumya Sourav Behera</a:t>
            </a:r>
          </a:p>
          <a:p>
            <a:pPr algn="r"/>
            <a:r>
              <a:rPr lang="en-US" dirty="0"/>
              <a:t>Batch-01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45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B1188-A314-F0C9-539B-97AC5DA4D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A4342-924B-F6BB-B68D-805CC41F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3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C0FF6-2528-266A-C819-D08B4735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4730F-758C-D519-3C70-6EE18F22B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D3ABE-0EBF-95F6-1E45-64707BF0D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37CEC-4B5B-7B2F-F0FF-75F206DD9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4AC57-712C-D6D3-602F-2D6AA0BA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Day-02 : Python-3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Dataframe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Pandas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5851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AC55E-C23E-A845-6BB3-5BA2A1B0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9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D619C-F6B0-D793-662D-E730C6B1F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75" b="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Day-01: Python-2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167F-56CB-7DC3-5577-26B3080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Keywords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defined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Anonymous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Timestamps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Arguments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81349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479F9-9897-B7D7-8313-5E347620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5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51EF0-FE33-52E1-2E50-0E45A22E9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3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99439-74D1-7AAD-2C69-5A333FDE2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E4C52-6472-6FD4-1B1F-0AA758EE3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D9BEE-32E3-3BC5-C547-F18A416FB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8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DA496-CB05-957A-8396-AD2F371C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7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C1140-D980-72FE-D503-7B939FFE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1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0FBCC-1B9B-51F2-94A9-A04BAEB47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49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229B2-7239-3429-604F-D303C5036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2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F3A56-CCA4-3BAD-286C-40148771A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48" b="110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E3B11-7563-E402-FB4D-35A2D397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6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A9DB2-967B-17FD-FB5F-855869FFF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4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DD874-C630-F4C7-AC3D-D3FD57C38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9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49E-9BE4-9DEA-3F75-C633110E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330" y="246913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Day03-04: </a:t>
            </a:r>
            <a:r>
              <a:rPr lang="en-US" sz="4800" b="1" dirty="0" err="1">
                <a:solidFill>
                  <a:schemeClr val="accent2">
                    <a:lumMod val="75000"/>
                  </a:schemeClr>
                </a:solidFill>
              </a:rPr>
              <a:t>Pyspark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 1-2</a:t>
            </a:r>
          </a:p>
        </p:txBody>
      </p:sp>
    </p:spTree>
    <p:extLst>
      <p:ext uri="{BB962C8B-B14F-4D97-AF65-F5344CB8AC3E}">
        <p14:creationId xmlns:p14="http://schemas.microsoft.com/office/powerpoint/2010/main" val="3106323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0608A-ADE4-7921-B6EB-325F18E2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33E5EB-DF04-F7D6-A44C-FDD81AA7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7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A7F12-9FD2-EC47-39D4-7FB8526A6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15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422BC-E4CE-8377-442B-898D8AAB7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5" b="104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03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D3674-358B-9798-4E4C-DFFAB1879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BFBB2-C5AF-8745-C6F8-90CB69DF3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1" b="24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8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06E48-66FC-91E5-1CBF-24AB974B0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46993-0CE0-FA96-6811-807D2268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9FDA3-9BD2-E92B-E939-A4E8DAF7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6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D52CD-66D8-FB63-7084-0B8E49E6E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E871-1875-DB18-2B9A-429CC22D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8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CB05E-8DC9-21C7-CBFF-1C795536D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B4B79-91C7-6D62-A0EE-140D8AE7F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74" r="2450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1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1CC1F-6FFC-3FC8-3373-C972C72A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8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489AE-03DD-177C-D3C2-0529D0E4B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BEAFB-2F56-5D6C-E439-9877E0DC2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1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F7BD8-F248-AC34-C5CD-C6E310F23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2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FA0D8-4EC6-1310-4566-F6C7AF58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81" r="235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1E970-3F39-C5EB-E09F-95FCD3E02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10" b="60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3B099-20E4-EAF8-5029-BF622B092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87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F0E8B-1A51-9DB5-CC8F-182EACDCA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6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8F474-A3B0-6432-BFA3-D2C65A2DC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62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7132F-A8A0-1068-C25E-CD4940BB2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4" r="482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702E4-85C1-EDF8-C5A3-13446D5A4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20" b="1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90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46F28-B473-AD3A-DC9C-2878EF48D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8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5D045-6AFE-483B-5439-B14FAF957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61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230E4-5494-CAE8-5C23-3808B02C3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76089-AC7C-19DE-C0F9-1AA8366D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C822A-34C8-0CAF-8E1E-E0948403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01" b="77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AA7FC-945F-37D4-A97F-60B7EBD69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FC147-9078-79B0-DB49-8B11A2854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68" b="22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ADC01-A57F-2D68-9A84-DE73E73B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87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37</Words>
  <Application>Microsoft Office PowerPoint</Application>
  <PresentationFormat>Widescreen</PresentationFormat>
  <Paragraphs>18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Journey PPT IDA Custom Training week-4</vt:lpstr>
      <vt:lpstr>Day-01: Python-2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Day-02 : Python-3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Day03-04: Pyspark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 Fundamental Training week-1</dc:title>
  <dc:creator>Behera, Soumya S SBOBNG-PTIY/FAB</dc:creator>
  <cp:lastModifiedBy>Behera, Soumya S SBOBNG-PTIY/FAB</cp:lastModifiedBy>
  <cp:revision>13</cp:revision>
  <dcterms:created xsi:type="dcterms:W3CDTF">2023-08-25T05:33:15Z</dcterms:created>
  <dcterms:modified xsi:type="dcterms:W3CDTF">2023-09-26T05:53:51Z</dcterms:modified>
</cp:coreProperties>
</file>